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99"/>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695" r:id="rId22"/>
    <p:sldId id="701" r:id="rId23"/>
    <p:sldId id="618" r:id="rId24"/>
    <p:sldId id="619" r:id="rId25"/>
    <p:sldId id="620" r:id="rId26"/>
    <p:sldId id="621" r:id="rId27"/>
    <p:sldId id="622" r:id="rId28"/>
    <p:sldId id="623" r:id="rId29"/>
    <p:sldId id="624" r:id="rId30"/>
    <p:sldId id="625" r:id="rId31"/>
    <p:sldId id="626" r:id="rId32"/>
    <p:sldId id="627" r:id="rId33"/>
    <p:sldId id="628" r:id="rId34"/>
    <p:sldId id="702" r:id="rId35"/>
    <p:sldId id="629" r:id="rId36"/>
    <p:sldId id="630" r:id="rId37"/>
    <p:sldId id="631" r:id="rId38"/>
    <p:sldId id="632" r:id="rId39"/>
    <p:sldId id="633" r:id="rId40"/>
    <p:sldId id="634" r:id="rId41"/>
    <p:sldId id="635" r:id="rId42"/>
    <p:sldId id="636" r:id="rId43"/>
    <p:sldId id="696" r:id="rId44"/>
    <p:sldId id="697" r:id="rId45"/>
    <p:sldId id="698" r:id="rId46"/>
    <p:sldId id="699" r:id="rId47"/>
    <p:sldId id="700" r:id="rId48"/>
    <p:sldId id="637" r:id="rId49"/>
    <p:sldId id="638" r:id="rId50"/>
    <p:sldId id="683" r:id="rId51"/>
    <p:sldId id="640" r:id="rId52"/>
    <p:sldId id="641" r:id="rId53"/>
    <p:sldId id="678" r:id="rId54"/>
    <p:sldId id="643" r:id="rId55"/>
    <p:sldId id="644" r:id="rId56"/>
    <p:sldId id="645" r:id="rId57"/>
    <p:sldId id="646" r:id="rId58"/>
    <p:sldId id="647" r:id="rId59"/>
    <p:sldId id="679" r:id="rId60"/>
    <p:sldId id="649" r:id="rId61"/>
    <p:sldId id="650" r:id="rId62"/>
    <p:sldId id="651" r:id="rId63"/>
    <p:sldId id="652" r:id="rId64"/>
    <p:sldId id="653" r:id="rId65"/>
    <p:sldId id="684" r:id="rId66"/>
    <p:sldId id="685" r:id="rId67"/>
    <p:sldId id="686" r:id="rId68"/>
    <p:sldId id="657" r:id="rId69"/>
    <p:sldId id="658" r:id="rId70"/>
    <p:sldId id="680" r:id="rId71"/>
    <p:sldId id="660" r:id="rId72"/>
    <p:sldId id="661" r:id="rId73"/>
    <p:sldId id="662" r:id="rId74"/>
    <p:sldId id="687" r:id="rId75"/>
    <p:sldId id="664" r:id="rId76"/>
    <p:sldId id="665" r:id="rId77"/>
    <p:sldId id="666" r:id="rId78"/>
    <p:sldId id="667" r:id="rId79"/>
    <p:sldId id="668" r:id="rId80"/>
    <p:sldId id="681" r:id="rId81"/>
    <p:sldId id="670" r:id="rId82"/>
    <p:sldId id="671" r:id="rId83"/>
    <p:sldId id="672" r:id="rId84"/>
    <p:sldId id="673" r:id="rId85"/>
    <p:sldId id="689" r:id="rId86"/>
    <p:sldId id="690" r:id="rId87"/>
    <p:sldId id="691" r:id="rId88"/>
    <p:sldId id="692" r:id="rId89"/>
    <p:sldId id="693" r:id="rId90"/>
    <p:sldId id="694" r:id="rId91"/>
    <p:sldId id="682" r:id="rId92"/>
    <p:sldId id="675" r:id="rId93"/>
    <p:sldId id="676" r:id="rId94"/>
    <p:sldId id="604" r:id="rId95"/>
    <p:sldId id="605" r:id="rId96"/>
    <p:sldId id="495" r:id="rId97"/>
    <p:sldId id="454" r:id="rId9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95"/>
            <p14:sldId id="701"/>
            <p14:sldId id="618"/>
            <p14:sldId id="619"/>
            <p14:sldId id="620"/>
            <p14:sldId id="621"/>
            <p14:sldId id="622"/>
            <p14:sldId id="623"/>
            <p14:sldId id="624"/>
            <p14:sldId id="625"/>
            <p14:sldId id="626"/>
            <p14:sldId id="627"/>
            <p14:sldId id="628"/>
            <p14:sldId id="702"/>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73295" autoAdjust="0"/>
  </p:normalViewPr>
  <p:slideViewPr>
    <p:cSldViewPr snapToGrid="0">
      <p:cViewPr varScale="1">
        <p:scale>
          <a:sx n="64" d="100"/>
          <a:sy n="64" d="100"/>
        </p:scale>
        <p:origin x="76" y="3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0048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45</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66</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67</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86</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0.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1.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9.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1.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17" y="611733"/>
            <a:ext cx="5209041" cy="3673807"/>
          </a:xfrm>
          <a:prstGeom prst="rect">
            <a:avLst/>
          </a:prstGeom>
        </p:spPr>
      </p:pic>
      <p:sp>
        <p:nvSpPr>
          <p:cNvPr id="6" name="Pentagon 5"/>
          <p:cNvSpPr/>
          <p:nvPr/>
        </p:nvSpPr>
        <p:spPr bwMode="auto">
          <a:xfrm>
            <a:off x="2698591" y="5679074"/>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the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228431" y="4377385"/>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latin typeface="Segoe UI Light" pitchFamily="34" charset="0"/>
              </a:rPr>
              <a:t>Protect Sensitive Data</a:t>
            </a:r>
            <a:endParaRPr lang="en-US" sz="2000" kern="0" dirty="0">
              <a:latin typeface="Segoe UI Light" pitchFamily="34" charset="0"/>
            </a:endParaRPr>
          </a:p>
        </p:txBody>
      </p:sp>
    </p:spTree>
    <p:extLst>
      <p:ext uri="{BB962C8B-B14F-4D97-AF65-F5344CB8AC3E}">
        <p14:creationId xmlns:p14="http://schemas.microsoft.com/office/powerpoint/2010/main" val="19646871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252000" lvl="1" indent="0" defTabSz="914325">
              <a:spcBef>
                <a:spcPts val="1200"/>
              </a:spcBef>
              <a:buFont typeface="Arial" pitchFamily="34" charset="0"/>
              <a:buNone/>
            </a:pPr>
            <a:r>
              <a:rPr lang="en-US" sz="4000" dirty="0">
                <a:solidFill>
                  <a:srgbClr val="FFFFFF"/>
                </a:solidFill>
                <a:latin typeface="Segoe UI Light"/>
              </a:rPr>
              <a:t>	</a:t>
            </a:r>
            <a:r>
              <a:rPr lang="en-US" sz="3200" dirty="0">
                <a:solidFill>
                  <a:srgbClr val="FFFFFF"/>
                </a:solidFill>
                <a:latin typeface="Segoe UI Light"/>
              </a:rPr>
              <a:t>Searching websites, product catalogs, news </a:t>
            </a:r>
            <a:r>
              <a:rPr lang="en-US" sz="3200" dirty="0" smtClean="0">
                <a:solidFill>
                  <a:srgbClr val="FFFFFF"/>
                </a:solidFill>
                <a:latin typeface="Segoe UI Light"/>
              </a:rPr>
              <a:t>items and </a:t>
            </a:r>
            <a:r>
              <a:rPr lang="en-US" sz="3200" dirty="0">
                <a:solidFill>
                  <a:srgbClr val="FFFFFF"/>
                </a:solidFill>
                <a:latin typeface="Segoe UI Light"/>
              </a:rPr>
              <a:t>more</a:t>
            </a:r>
          </a:p>
          <a:p>
            <a:pPr marL="252000" lvl="1" indent="0" defTabSz="914325">
              <a:spcBef>
                <a:spcPts val="1200"/>
              </a:spcBef>
              <a:buFont typeface="Arial" pitchFamily="34" charset="0"/>
              <a:buNone/>
            </a:pPr>
            <a:r>
              <a:rPr lang="en-US" sz="3200" dirty="0" smtClean="0">
                <a:solidFill>
                  <a:srgbClr val="FFFFFF"/>
                </a:solidFill>
                <a:latin typeface="Segoe UI Light"/>
              </a:rPr>
              <a:t>	</a:t>
            </a:r>
            <a:r>
              <a:rPr lang="en-US" sz="3200" dirty="0">
                <a:solidFill>
                  <a:srgbClr val="FFFFFF"/>
                </a:solidFill>
                <a:latin typeface="Segoe UI Light"/>
              </a:rPr>
              <a:t>Document management systems</a:t>
            </a:r>
          </a:p>
          <a:p>
            <a:pPr marL="252000" lvl="1" indent="0" defTabSz="914325">
              <a:spcBef>
                <a:spcPts val="1200"/>
              </a:spcBef>
              <a:buFont typeface="Arial" pitchFamily="34" charset="0"/>
              <a:buNone/>
            </a:pPr>
            <a:r>
              <a:rPr lang="en-US" sz="3200" dirty="0" smtClean="0">
                <a:solidFill>
                  <a:srgbClr val="FFFFFF"/>
                </a:solidFill>
                <a:latin typeface="Segoe UI Light"/>
              </a:rPr>
              <a:t>	Any </a:t>
            </a:r>
            <a:r>
              <a:rPr lang="en-US" sz="3200" dirty="0">
                <a:solidFill>
                  <a:srgbClr val="FFFFFF"/>
                </a:solidFill>
                <a:latin typeface="Segoe UI Light"/>
              </a:rPr>
              <a:t>applications that need to provide search </a:t>
            </a:r>
            <a:r>
              <a:rPr lang="en-US" sz="3200" dirty="0" smtClean="0">
                <a:solidFill>
                  <a:srgbClr val="FFFFFF"/>
                </a:solidFill>
                <a:latin typeface="Segoe UI Light"/>
              </a:rPr>
              <a:t>capabilities </a:t>
            </a:r>
            <a:r>
              <a:rPr lang="en-US" sz="3200" dirty="0">
                <a:solidFill>
                  <a:srgbClr val="FFFFFF"/>
                </a:solidFill>
                <a:latin typeface="Segoe UI Light"/>
              </a:rPr>
              <a:t>over </a:t>
            </a:r>
            <a:r>
              <a:rPr lang="en-US" sz="3200" dirty="0" smtClean="0">
                <a:solidFill>
                  <a:srgbClr val="FFFFFF"/>
                </a:solidFill>
                <a:latin typeface="Segoe UI Light"/>
              </a:rPr>
              <a:t>	data </a:t>
            </a:r>
            <a:r>
              <a:rPr lang="en-US" sz="3200" dirty="0">
                <a:solidFill>
                  <a:srgbClr val="FFFFFF"/>
                </a:solidFill>
                <a:latin typeface="Segoe UI Light"/>
              </a:rPr>
              <a:t>stored in a SQL </a:t>
            </a:r>
            <a:r>
              <a:rPr lang="en-US" sz="3200" dirty="0" smtClean="0">
                <a:solidFill>
                  <a:srgbClr val="FFFFFF"/>
                </a:solidFill>
                <a:latin typeface="Segoe UI Light"/>
              </a:rPr>
              <a:t>Database</a:t>
            </a:r>
          </a:p>
        </p:txBody>
      </p:sp>
      <p:sp>
        <p:nvSpPr>
          <p:cNvPr id="10" name="Rectangle 9"/>
          <p:cNvSpPr/>
          <p:nvPr/>
        </p:nvSpPr>
        <p:spPr>
          <a:xfrm>
            <a:off x="30163" y="922527"/>
            <a:ext cx="12192000" cy="57747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9631" y="1499998"/>
            <a:ext cx="12192000" cy="125764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3705" y="3518760"/>
            <a:ext cx="12192000" cy="291590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
        <p:nvSpPr>
          <p:cNvPr id="17" name="Rectangle 16"/>
          <p:cNvSpPr/>
          <p:nvPr/>
        </p:nvSpPr>
        <p:spPr>
          <a:xfrm>
            <a:off x="-3705" y="2757645"/>
            <a:ext cx="12192000" cy="761115"/>
          </a:xfrm>
          <a:prstGeom prst="rect">
            <a:avLst/>
          </a:prstGeom>
          <a:solidFill>
            <a:schemeClr val="accent2">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7" grpId="0"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5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4"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820</TotalTime>
  <Words>7006</Words>
  <Application>Microsoft Office PowerPoint</Application>
  <PresentationFormat>Widescreen</PresentationFormat>
  <Paragraphs>917</Paragraphs>
  <Slides>92</Slides>
  <Notes>72</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92</vt:i4>
      </vt:variant>
    </vt:vector>
  </HeadingPairs>
  <TitlesOfParts>
    <vt:vector size="109"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27</cp:revision>
  <cp:lastPrinted>2014-03-26T17:46:13Z</cp:lastPrinted>
  <dcterms:created xsi:type="dcterms:W3CDTF">2015-04-25T14:54:57Z</dcterms:created>
  <dcterms:modified xsi:type="dcterms:W3CDTF">2015-06-22T10:56:55Z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